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26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798CFAC2-426E-4E8E-ABAB-062318930024}" type="datetimeFigureOut">
              <a:rPr lang="fr-FR" smtClean="0"/>
              <a:t>02/04/2018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8EDFD4-C3E9-4BA1-9C08-94C1AD48C73C}"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98CFAC2-426E-4E8E-ABAB-062318930024}" type="datetimeFigureOut">
              <a:rPr lang="fr-FR" smtClean="0"/>
              <a:t>02/04/2018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8EDFD4-C3E9-4BA1-9C08-94C1AD48C73C}"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98CFAC2-426E-4E8E-ABAB-062318930024}" type="datetimeFigureOut">
              <a:rPr lang="fr-FR" smtClean="0"/>
              <a:t>02/04/2018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8EDFD4-C3E9-4BA1-9C08-94C1AD48C73C}"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98CFAC2-426E-4E8E-ABAB-062318930024}" type="datetimeFigureOut">
              <a:rPr lang="fr-FR" smtClean="0"/>
              <a:t>02/04/2018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8EDFD4-C3E9-4BA1-9C08-94C1AD48C73C}"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798CFAC2-426E-4E8E-ABAB-062318930024}" type="datetimeFigureOut">
              <a:rPr lang="fr-FR" smtClean="0"/>
              <a:t>02/04/2018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8EDFD4-C3E9-4BA1-9C08-94C1AD48C73C}"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98CFAC2-426E-4E8E-ABAB-062318930024}" type="datetimeFigureOut">
              <a:rPr lang="fr-FR" smtClean="0"/>
              <a:t>02/04/2018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B8EDFD4-C3E9-4BA1-9C08-94C1AD48C73C}"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98CFAC2-426E-4E8E-ABAB-062318930024}" type="datetimeFigureOut">
              <a:rPr lang="fr-FR" smtClean="0"/>
              <a:t>02/04/2018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B8EDFD4-C3E9-4BA1-9C08-94C1AD48C73C}"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798CFAC2-426E-4E8E-ABAB-062318930024}" type="datetimeFigureOut">
              <a:rPr lang="fr-FR" smtClean="0"/>
              <a:t>02/04/2018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B8EDFD4-C3E9-4BA1-9C08-94C1AD48C73C}"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98CFAC2-426E-4E8E-ABAB-062318930024}" type="datetimeFigureOut">
              <a:rPr lang="fr-FR" smtClean="0"/>
              <a:t>02/04/2018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B8EDFD4-C3E9-4BA1-9C08-94C1AD48C73C}"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98CFAC2-426E-4E8E-ABAB-062318930024}" type="datetimeFigureOut">
              <a:rPr lang="fr-FR" smtClean="0"/>
              <a:t>02/04/2018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B8EDFD4-C3E9-4BA1-9C08-94C1AD48C73C}"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98CFAC2-426E-4E8E-ABAB-062318930024}" type="datetimeFigureOut">
              <a:rPr lang="fr-FR" smtClean="0"/>
              <a:t>02/04/2018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B8EDFD4-C3E9-4BA1-9C08-94C1AD48C73C}"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8CFAC2-426E-4E8E-ABAB-062318930024}" type="datetimeFigureOut">
              <a:rPr lang="fr-FR" smtClean="0"/>
              <a:t>02/04/2018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8EDFD4-C3E9-4BA1-9C08-94C1AD48C73C}"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combien-coute.net/prixm2-centre/portugal/leiria/#P8sG6atqJ2kQeYau.99"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1071538" y="428604"/>
            <a:ext cx="7072362" cy="369332"/>
          </a:xfrm>
          <a:prstGeom prst="rect">
            <a:avLst/>
          </a:prstGeom>
          <a:noFill/>
        </p:spPr>
        <p:txBody>
          <a:bodyPr wrap="square" rtlCol="0">
            <a:spAutoFit/>
          </a:bodyPr>
          <a:lstStyle/>
          <a:p>
            <a:r>
              <a:rPr lang="fr-FR" dirty="0" smtClean="0"/>
              <a:t>              </a:t>
            </a:r>
            <a:r>
              <a:rPr lang="fr-FR" b="1" dirty="0" smtClean="0"/>
              <a:t>Quel est le coût d'un mètre carré en ville à Leiria en 2018 </a:t>
            </a:r>
            <a:r>
              <a:rPr lang="fr-FR" dirty="0" smtClean="0"/>
              <a:t>?</a:t>
            </a:r>
            <a:endParaRPr lang="fr-FR" dirty="0"/>
          </a:p>
        </p:txBody>
      </p:sp>
      <p:sp>
        <p:nvSpPr>
          <p:cNvPr id="8" name="ZoneTexte 7"/>
          <p:cNvSpPr txBox="1"/>
          <p:nvPr/>
        </p:nvSpPr>
        <p:spPr>
          <a:xfrm>
            <a:off x="714348" y="1357298"/>
            <a:ext cx="3714776" cy="1661993"/>
          </a:xfrm>
          <a:prstGeom prst="rect">
            <a:avLst/>
          </a:prstGeom>
          <a:noFill/>
        </p:spPr>
        <p:txBody>
          <a:bodyPr wrap="square" rtlCol="0">
            <a:spAutoFit/>
          </a:bodyPr>
          <a:lstStyle/>
          <a:p>
            <a:r>
              <a:rPr lang="fr-FR" sz="1200" dirty="0" smtClean="0"/>
              <a:t>Cette année, pour acheter un m2 en ville à Leiria </a:t>
            </a:r>
            <a:r>
              <a:rPr lang="fr-FR" sz="1200" dirty="0" smtClean="0"/>
              <a:t>il faut débourser  </a:t>
            </a:r>
            <a:r>
              <a:rPr lang="fr-FR" sz="1200" dirty="0" smtClean="0"/>
              <a:t>1450</a:t>
            </a:r>
            <a:r>
              <a:rPr lang="fr-FR" sz="1200" dirty="0" smtClean="0"/>
              <a:t> €. </a:t>
            </a:r>
            <a:endParaRPr lang="fr-FR" sz="1200" dirty="0" smtClean="0"/>
          </a:p>
          <a:p>
            <a:r>
              <a:rPr lang="fr-FR" sz="1200" dirty="0" smtClean="0"/>
              <a:t>Il </a:t>
            </a:r>
            <a:r>
              <a:rPr lang="fr-FR" sz="1200" dirty="0" smtClean="0"/>
              <a:t>s'agit d'un prix </a:t>
            </a:r>
            <a:r>
              <a:rPr lang="fr-FR" sz="1200" dirty="0" smtClean="0"/>
              <a:t>moyen, et la fourchette varie entre au minimum de </a:t>
            </a:r>
            <a:r>
              <a:rPr lang="fr-FR" sz="1200" dirty="0" smtClean="0"/>
              <a:t>1000 € </a:t>
            </a:r>
            <a:r>
              <a:rPr lang="fr-FR" sz="1200" dirty="0" smtClean="0"/>
              <a:t>et </a:t>
            </a:r>
            <a:r>
              <a:rPr lang="fr-FR" sz="1200" dirty="0" smtClean="0"/>
              <a:t>jusqu'à 1800 </a:t>
            </a:r>
            <a:r>
              <a:rPr lang="fr-FR" sz="1200" dirty="0" smtClean="0"/>
              <a:t>€ voir bien plus en fonction de la </a:t>
            </a:r>
            <a:r>
              <a:rPr lang="fr-FR" sz="1200" dirty="0"/>
              <a:t>situation dans la </a:t>
            </a:r>
            <a:r>
              <a:rPr lang="fr-FR" sz="1200" dirty="0" smtClean="0"/>
              <a:t>ville et </a:t>
            </a:r>
            <a:r>
              <a:rPr lang="fr-FR" sz="1200" dirty="0" smtClean="0"/>
              <a:t>du type de bien. Le prix du m²  habitable est 66% </a:t>
            </a:r>
            <a:r>
              <a:rPr lang="fr-FR" sz="1200" dirty="0" smtClean="0"/>
              <a:t>plus bas que le coût pratiqué en moyenne en France de 66%.</a:t>
            </a:r>
            <a:r>
              <a:rPr lang="fr-FR" dirty="0" smtClean="0"/>
              <a:t/>
            </a:r>
            <a:br>
              <a:rPr lang="fr-FR" dirty="0" smtClean="0"/>
            </a:br>
            <a:endParaRPr lang="fr-FR" dirty="0"/>
          </a:p>
        </p:txBody>
      </p:sp>
      <p:sp>
        <p:nvSpPr>
          <p:cNvPr id="9" name="ZoneTexte 8"/>
          <p:cNvSpPr txBox="1"/>
          <p:nvPr/>
        </p:nvSpPr>
        <p:spPr>
          <a:xfrm>
            <a:off x="571472" y="6072206"/>
            <a:ext cx="4143372" cy="215444"/>
          </a:xfrm>
          <a:prstGeom prst="rect">
            <a:avLst/>
          </a:prstGeom>
          <a:noFill/>
        </p:spPr>
        <p:txBody>
          <a:bodyPr wrap="square" rtlCol="0">
            <a:spAutoFit/>
          </a:bodyPr>
          <a:lstStyle/>
          <a:p>
            <a:r>
              <a:rPr lang="fr-FR" sz="800" dirty="0" smtClean="0">
                <a:hlinkClick r:id="rId2"/>
              </a:rPr>
              <a:t>http://www.combien-coute.net/prixm2-centre/portugal/leiria/#P8sG6atqJ2kQeYau.99</a:t>
            </a:r>
            <a:endParaRPr lang="fr-FR" sz="800" dirty="0"/>
          </a:p>
        </p:txBody>
      </p:sp>
      <p:sp>
        <p:nvSpPr>
          <p:cNvPr id="2052" name="Rectangle 4"/>
          <p:cNvSpPr>
            <a:spLocks noChangeArrowheads="1"/>
          </p:cNvSpPr>
          <p:nvPr/>
        </p:nvSpPr>
        <p:spPr bwMode="auto">
          <a:xfrm>
            <a:off x="6026032" y="3171239"/>
            <a:ext cx="2760777" cy="28931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100" b="1" i="0" u="none" strike="noStrike" cap="none" normalizeH="0" baseline="0" dirty="0" smtClean="0">
                <a:ln>
                  <a:noFill/>
                </a:ln>
                <a:solidFill>
                  <a:schemeClr val="tx1"/>
                </a:solidFill>
                <a:effectLst/>
                <a:latin typeface="Arial" charset="0"/>
                <a:cs typeface="Arial" charset="0"/>
              </a:rPr>
              <a:t>Prix </a:t>
            </a:r>
            <a:r>
              <a:rPr kumimoji="0" lang="fr-FR" sz="1100" b="1" i="0" u="none" strike="noStrike" cap="none" normalizeH="0" baseline="0" dirty="0" smtClean="0">
                <a:ln>
                  <a:noFill/>
                </a:ln>
                <a:solidFill>
                  <a:schemeClr val="tx1"/>
                </a:solidFill>
                <a:effectLst/>
                <a:latin typeface="Arial" charset="0"/>
                <a:cs typeface="Arial" charset="0"/>
              </a:rPr>
              <a:t>d'un</a:t>
            </a:r>
            <a:r>
              <a:rPr kumimoji="0" lang="fr-FR" sz="1100" b="1" i="0" u="none" strike="noStrike" cap="none" normalizeH="0" dirty="0" smtClean="0">
                <a:ln>
                  <a:noFill/>
                </a:ln>
                <a:solidFill>
                  <a:schemeClr val="tx1"/>
                </a:solidFill>
                <a:effectLst/>
                <a:latin typeface="Arial" charset="0"/>
                <a:cs typeface="Arial" charset="0"/>
              </a:rPr>
              <a:t> m²</a:t>
            </a:r>
            <a:r>
              <a:rPr kumimoji="0" lang="fr-FR" sz="1100" b="1" i="0" u="none" strike="noStrike" cap="none" normalizeH="0" baseline="0" dirty="0" smtClean="0">
                <a:ln>
                  <a:noFill/>
                </a:ln>
                <a:solidFill>
                  <a:schemeClr val="tx1"/>
                </a:solidFill>
                <a:effectLst/>
                <a:latin typeface="Arial" charset="0"/>
                <a:cs typeface="Arial" charset="0"/>
              </a:rPr>
              <a:t> </a:t>
            </a:r>
            <a:r>
              <a:rPr kumimoji="0" lang="fr-FR" sz="1100" b="1" i="0" u="none" strike="noStrike" cap="none" normalizeH="0" baseline="0" dirty="0" smtClean="0">
                <a:ln>
                  <a:noFill/>
                </a:ln>
                <a:solidFill>
                  <a:schemeClr val="tx1"/>
                </a:solidFill>
                <a:effectLst/>
                <a:latin typeface="Arial" charset="0"/>
                <a:cs typeface="Arial" charset="0"/>
              </a:rPr>
              <a:t>en ville à Leiria en 2018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400" b="1" i="0" u="none" strike="noStrike" cap="none" normalizeH="0" baseline="0" dirty="0" smtClean="0">
                <a:ln>
                  <a:noFill/>
                </a:ln>
                <a:solidFill>
                  <a:srgbClr val="FF0000"/>
                </a:solidFill>
                <a:effectLst/>
                <a:latin typeface="Arial" charset="0"/>
                <a:cs typeface="Arial" charset="0"/>
              </a:rPr>
              <a:t>1450 €</a:t>
            </a:r>
            <a:endParaRPr kumimoji="0" lang="fr-FR" sz="800" b="0" i="0" u="none" strike="noStrike" cap="none" normalizeH="0" baseline="0" dirty="0" smtClean="0">
              <a:ln>
                <a:noFill/>
              </a:ln>
              <a:solidFill>
                <a:srgbClr val="FF0000"/>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100" b="0" i="0" u="none" strike="noStrike" cap="none" normalizeH="0" baseline="0" dirty="0" smtClean="0">
                <a:ln>
                  <a:noFill/>
                </a:ln>
                <a:solidFill>
                  <a:srgbClr val="92D050"/>
                </a:solidFill>
                <a:effectLst/>
                <a:latin typeface="Arial" charset="0"/>
                <a:cs typeface="Arial" charset="0"/>
              </a:rPr>
              <a:t>Prix minimum : 1000 €</a:t>
            </a:r>
            <a:r>
              <a:rPr kumimoji="0" lang="fr-FR" sz="1100" b="0" i="0" u="none" strike="noStrike" cap="none" normalizeH="0" baseline="0" dirty="0" smtClean="0">
                <a:ln>
                  <a:noFill/>
                </a:ln>
                <a:solidFill>
                  <a:schemeClr val="tx1"/>
                </a:solidFill>
                <a:effectLst/>
                <a:latin typeface="Arial" charset="0"/>
                <a:cs typeface="Arial" charset="0"/>
              </a:rPr>
              <a:t/>
            </a:r>
            <a:br>
              <a:rPr kumimoji="0" lang="fr-FR" sz="1100" b="0" i="0" u="none" strike="noStrike" cap="none" normalizeH="0" baseline="0" dirty="0" smtClean="0">
                <a:ln>
                  <a:noFill/>
                </a:ln>
                <a:solidFill>
                  <a:schemeClr val="tx1"/>
                </a:solidFill>
                <a:effectLst/>
                <a:latin typeface="Arial" charset="0"/>
                <a:cs typeface="Arial" charset="0"/>
              </a:rPr>
            </a:br>
            <a:r>
              <a:rPr kumimoji="0" lang="fr-FR" sz="1100" b="0" i="0" u="none" strike="noStrike" cap="none" normalizeH="0" baseline="0" dirty="0" smtClean="0">
                <a:ln>
                  <a:noFill/>
                </a:ln>
                <a:solidFill>
                  <a:schemeClr val="tx2">
                    <a:lumMod val="60000"/>
                    <a:lumOff val="40000"/>
                  </a:schemeClr>
                </a:solidFill>
                <a:effectLst/>
                <a:latin typeface="Arial" charset="0"/>
                <a:cs typeface="Arial" charset="0"/>
              </a:rPr>
              <a:t>Prix maximum : 1800 </a:t>
            </a:r>
            <a:r>
              <a:rPr kumimoji="0" lang="fr-FR" sz="1100" b="0" i="0" u="none" strike="noStrike" cap="none" normalizeH="0" baseline="0" dirty="0" smtClean="0">
                <a:ln>
                  <a:noFill/>
                </a:ln>
                <a:solidFill>
                  <a:schemeClr val="tx2">
                    <a:lumMod val="60000"/>
                    <a:lumOff val="40000"/>
                  </a:schemeClr>
                </a:solidFill>
                <a:effectLst/>
                <a:latin typeface="Arial" charset="0"/>
                <a:cs typeface="Arial"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lang="fr-FR" sz="1050" dirty="0">
              <a:solidFill>
                <a:schemeClr val="tx2">
                  <a:lumMod val="60000"/>
                  <a:lumOff val="40000"/>
                </a:schemeClr>
              </a:solidFill>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050" b="0" i="0" u="none" strike="noStrike" cap="none" normalizeH="0" baseline="0" dirty="0" smtClean="0">
              <a:ln>
                <a:noFill/>
              </a:ln>
              <a:solidFill>
                <a:schemeClr val="tx2">
                  <a:lumMod val="60000"/>
                  <a:lumOff val="40000"/>
                </a:schemeClr>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050" b="0" i="0" u="none" strike="noStrike" cap="none" normalizeH="0" baseline="0" dirty="0" smtClean="0">
              <a:ln>
                <a:noFill/>
              </a:ln>
              <a:solidFill>
                <a:schemeClr val="tx2">
                  <a:lumMod val="60000"/>
                  <a:lumOff val="40000"/>
                </a:schemeClr>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050" b="0" i="0" u="none" strike="noStrike" cap="none" normalizeH="0" baseline="0" dirty="0" smtClean="0">
              <a:ln>
                <a:noFill/>
              </a:ln>
              <a:solidFill>
                <a:schemeClr val="tx2">
                  <a:lumMod val="60000"/>
                  <a:lumOff val="40000"/>
                </a:schemeClr>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050" b="1" i="0" u="none" strike="noStrike" cap="none" normalizeH="0" baseline="0" dirty="0" smtClean="0">
                <a:ln>
                  <a:noFill/>
                </a:ln>
                <a:solidFill>
                  <a:schemeClr val="tx1"/>
                </a:solidFill>
                <a:effectLst/>
                <a:latin typeface="Arial" charset="0"/>
                <a:cs typeface="Arial" charset="0"/>
              </a:rPr>
              <a:t>Ces informations ont été mises à jour le : 18/03/2018</a:t>
            </a:r>
            <a:r>
              <a:rPr kumimoji="0" lang="fr-FR" sz="1050" b="0" i="0" u="none" strike="noStrike" cap="none" normalizeH="0" baseline="0" dirty="0" smtClean="0">
                <a:ln>
                  <a:noFill/>
                </a:ln>
                <a:solidFill>
                  <a:schemeClr val="tx1"/>
                </a:solidFill>
                <a:effectLst/>
                <a:latin typeface="Arial" charset="0"/>
                <a:cs typeface="Arial" charset="0"/>
              </a:rPr>
              <a:t/>
            </a:r>
            <a:br>
              <a:rPr kumimoji="0" lang="fr-FR" sz="1050" b="0" i="0" u="none" strike="noStrike" cap="none" normalizeH="0" baseline="0" dirty="0" smtClean="0">
                <a:ln>
                  <a:noFill/>
                </a:ln>
                <a:solidFill>
                  <a:schemeClr val="tx1"/>
                </a:solidFill>
                <a:effectLst/>
                <a:latin typeface="Arial" charset="0"/>
                <a:cs typeface="Arial" charset="0"/>
              </a:rPr>
            </a:br>
            <a:r>
              <a:rPr kumimoji="0" lang="fr-FR" sz="800" b="0" i="0" u="none" strike="noStrike" cap="none" normalizeH="0" baseline="0" dirty="0" smtClean="0">
                <a:ln>
                  <a:noFill/>
                </a:ln>
                <a:solidFill>
                  <a:schemeClr val="tx1"/>
                </a:solidFill>
                <a:effectLst/>
                <a:latin typeface="Arial" charset="0"/>
                <a:cs typeface="Arial" charset="0"/>
              </a:rPr>
              <a:t>Ces prix sont fournis à titre indicatif. Ces informations sont fournies par les internautes du monde entier via la plateforme collaborative </a:t>
            </a:r>
            <a:r>
              <a:rPr kumimoji="0" lang="fr-FR" sz="800" b="0" i="0" u="none" strike="noStrike" cap="none" normalizeH="0" baseline="0" dirty="0" err="1" smtClean="0">
                <a:ln>
                  <a:noFill/>
                </a:ln>
                <a:solidFill>
                  <a:schemeClr val="tx1"/>
                </a:solidFill>
                <a:effectLst/>
                <a:latin typeface="Arial" charset="0"/>
                <a:cs typeface="Arial" charset="0"/>
              </a:rPr>
              <a:t>numbeo</a:t>
            </a:r>
            <a:r>
              <a:rPr kumimoji="0" lang="fr-FR" sz="800" b="0" i="0" u="none" strike="noStrike" cap="none" normalizeH="0" baseline="0" dirty="0" smtClean="0">
                <a:ln>
                  <a:noFill/>
                </a:ln>
                <a:solidFill>
                  <a:schemeClr val="tx1"/>
                </a:solidFill>
                <a:effectLst/>
                <a:latin typeface="Arial" charset="0"/>
                <a:cs typeface="Arial" charset="0"/>
              </a:rPr>
              <a:t>. </a:t>
            </a:r>
            <a:endParaRPr kumimoji="0" lang="fr-FR" sz="800" b="0" i="0" u="none" strike="noStrike" cap="none" normalizeH="0" baseline="0" dirty="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800" b="0" i="0" u="none" strike="noStrike" cap="none" normalizeH="0" baseline="0" dirty="0" smtClean="0">
                <a:ln>
                  <a:noFill/>
                </a:ln>
                <a:solidFill>
                  <a:schemeClr val="tx1"/>
                </a:solidFill>
                <a:effectLst/>
                <a:latin typeface="Arial" charset="0"/>
                <a:cs typeface="Arial" charset="0"/>
              </a:rPr>
              <a:t>Il </a:t>
            </a:r>
            <a:r>
              <a:rPr kumimoji="0" lang="fr-FR" sz="800" b="0" i="0" u="none" strike="noStrike" cap="none" normalizeH="0" baseline="0" dirty="0" smtClean="0">
                <a:ln>
                  <a:noFill/>
                </a:ln>
                <a:solidFill>
                  <a:schemeClr val="tx1"/>
                </a:solidFill>
                <a:effectLst/>
                <a:latin typeface="Arial" charset="0"/>
                <a:cs typeface="Arial" charset="0"/>
              </a:rPr>
              <a:t>s'agit d'une moyenne sur les derniers mois des différents prix saisis par les internautes. Le prix réel peut être différent de celui affiché sur cette page, il convient donc d'utiliser ces informations avec précaution. Combien-coute.net ne pourra être tenu pour responsable d'éventuelles erreurs de prix.</a:t>
            </a:r>
          </a:p>
        </p:txBody>
      </p:sp>
      <p:sp>
        <p:nvSpPr>
          <p:cNvPr id="2054" name="AutoShape 6" descr="Résultat de recherche d'images pour &quot;IMAGES LEIRIA&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2056" name="AutoShape 8" descr="Résultat de recherche d'images pour &quot;IMAGES LEIRIA&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2058" name="AutoShape 10" descr="Résultat de recherche d'images pour &quot;IMAGES LEIRIA&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2060" name="Picture 12" descr="Leiria_1"/>
          <p:cNvPicPr>
            <a:picLocks noChangeAspect="1" noChangeArrowheads="1"/>
          </p:cNvPicPr>
          <p:nvPr/>
        </p:nvPicPr>
        <p:blipFill>
          <a:blip r:embed="rId3"/>
          <a:srcRect/>
          <a:stretch>
            <a:fillRect/>
          </a:stretch>
        </p:blipFill>
        <p:spPr bwMode="auto">
          <a:xfrm>
            <a:off x="4901016" y="1357298"/>
            <a:ext cx="3803319" cy="1500198"/>
          </a:xfrm>
          <a:prstGeom prst="rect">
            <a:avLst/>
          </a:prstGeom>
          <a:noFill/>
        </p:spPr>
      </p:pic>
      <p:pic>
        <p:nvPicPr>
          <p:cNvPr id="2" name="Image 1"/>
          <p:cNvPicPr>
            <a:picLocks noChangeAspect="1"/>
          </p:cNvPicPr>
          <p:nvPr/>
        </p:nvPicPr>
        <p:blipFill rotWithShape="1">
          <a:blip r:embed="rId4"/>
          <a:srcRect l="9599" t="14226" r="10153" b="21454"/>
          <a:stretch/>
        </p:blipFill>
        <p:spPr>
          <a:xfrm>
            <a:off x="571473" y="3333034"/>
            <a:ext cx="5347934" cy="2409976"/>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46</Words>
  <Application>Microsoft Office PowerPoint</Application>
  <PresentationFormat>Affichage à l'écran (4:3)</PresentationFormat>
  <Paragraphs>13</Paragraphs>
  <Slides>1</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vt:i4>
      </vt:variant>
    </vt:vector>
  </HeadingPairs>
  <TitlesOfParts>
    <vt:vector size="4" baseType="lpstr">
      <vt:lpstr>Arial</vt:lpstr>
      <vt:lpstr>Calibri</vt:lpstr>
      <vt:lpstr>Thème Office</vt:lpstr>
      <vt:lpstr>Présentation PowerPoint</vt:lpstr>
    </vt:vector>
  </TitlesOfParts>
  <Company>Région PACA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ADMIN20</dc:creator>
  <cp:lastModifiedBy>denis pereira</cp:lastModifiedBy>
  <cp:revision>7</cp:revision>
  <dcterms:created xsi:type="dcterms:W3CDTF">2018-03-29T14:37:23Z</dcterms:created>
  <dcterms:modified xsi:type="dcterms:W3CDTF">2018-04-02T15:27:37Z</dcterms:modified>
</cp:coreProperties>
</file>